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49" r:id="rId2"/>
  </p:sldMasterIdLst>
  <p:notesMasterIdLst>
    <p:notesMasterId r:id="rId8"/>
  </p:notesMasterIdLst>
  <p:sldIdLst>
    <p:sldId id="4661" r:id="rId3"/>
    <p:sldId id="4662" r:id="rId4"/>
    <p:sldId id="4663" r:id="rId5"/>
    <p:sldId id="4664" r:id="rId6"/>
    <p:sldId id="4665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0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贵申 王" userId="201fba2491c5f930" providerId="LiveId" clId="{DCE2E79A-FA80-4B3F-A3B4-A0C24C0A3357}"/>
    <pc:docChg chg="undo custSel addSld delSld modSld sldOrd">
      <pc:chgData name="贵申 王" userId="201fba2491c5f930" providerId="LiveId" clId="{DCE2E79A-FA80-4B3F-A3B4-A0C24C0A3357}" dt="2026-07-20T04:55:59.618" v="50" actId="20577"/>
      <pc:docMkLst>
        <pc:docMk/>
      </pc:docMkLst>
      <pc:sldChg chg="modSp mod">
        <pc:chgData name="贵申 王" userId="201fba2491c5f930" providerId="LiveId" clId="{DCE2E79A-FA80-4B3F-A3B4-A0C24C0A3357}" dt="2026-07-17T02:55:22.379" v="27" actId="20577"/>
        <pc:sldMkLst>
          <pc:docMk/>
          <pc:sldMk cId="0" sldId="4661"/>
        </pc:sldMkLst>
        <pc:spChg chg="mod">
          <ac:chgData name="贵申 王" userId="201fba2491c5f930" providerId="LiveId" clId="{DCE2E79A-FA80-4B3F-A3B4-A0C24C0A3357}" dt="2026-07-17T02:55:22.379" v="27" actId="20577"/>
          <ac:spMkLst>
            <pc:docMk/>
            <pc:sldMk cId="0" sldId="4661"/>
            <ac:spMk id="990210" creationId="{812FA253-7687-642A-8BF4-488B17E4A6E8}"/>
          </ac:spMkLst>
        </pc:spChg>
        <pc:spChg chg="mod">
          <ac:chgData name="贵申 王" userId="201fba2491c5f930" providerId="LiveId" clId="{DCE2E79A-FA80-4B3F-A3B4-A0C24C0A3357}" dt="2026-07-17T02:54:53.062" v="21" actId="20577"/>
          <ac:spMkLst>
            <pc:docMk/>
            <pc:sldMk cId="0" sldId="4661"/>
            <ac:spMk id="990211" creationId="{5BC1AE21-F2E6-44CB-2168-21E1C3C1E163}"/>
          </ac:spMkLst>
        </pc:spChg>
      </pc:sldChg>
      <pc:sldChg chg="modSp add mod">
        <pc:chgData name="贵申 王" userId="201fba2491c5f930" providerId="LiveId" clId="{DCE2E79A-FA80-4B3F-A3B4-A0C24C0A3357}" dt="2026-07-17T02:57:28.656" v="42" actId="255"/>
        <pc:sldMkLst>
          <pc:docMk/>
          <pc:sldMk cId="1132587309" sldId="4662"/>
        </pc:sldMkLst>
        <pc:spChg chg="mod">
          <ac:chgData name="贵申 王" userId="201fba2491c5f930" providerId="LiveId" clId="{DCE2E79A-FA80-4B3F-A3B4-A0C24C0A3357}" dt="2026-07-17T02:55:36.537" v="33" actId="20577"/>
          <ac:spMkLst>
            <pc:docMk/>
            <pc:sldMk cId="1132587309" sldId="4662"/>
            <ac:spMk id="990210" creationId="{71E3DEA5-D917-E387-D5A8-68CA185A406D}"/>
          </ac:spMkLst>
        </pc:spChg>
        <pc:spChg chg="mod">
          <ac:chgData name="贵申 王" userId="201fba2491c5f930" providerId="LiveId" clId="{DCE2E79A-FA80-4B3F-A3B4-A0C24C0A3357}" dt="2026-07-17T02:57:28.656" v="42" actId="255"/>
          <ac:spMkLst>
            <pc:docMk/>
            <pc:sldMk cId="1132587309" sldId="4662"/>
            <ac:spMk id="990211" creationId="{48120831-7866-619B-5409-785013B11AA5}"/>
          </ac:spMkLst>
        </pc:spChg>
      </pc:sldChg>
      <pc:sldChg chg="modSp add mod">
        <pc:chgData name="贵申 王" userId="201fba2491c5f930" providerId="LiveId" clId="{DCE2E79A-FA80-4B3F-A3B4-A0C24C0A3357}" dt="2026-07-17T02:57:01.113" v="37" actId="20577"/>
        <pc:sldMkLst>
          <pc:docMk/>
          <pc:sldMk cId="1059978676" sldId="4663"/>
        </pc:sldMkLst>
        <pc:spChg chg="mod">
          <ac:chgData name="贵申 王" userId="201fba2491c5f930" providerId="LiveId" clId="{DCE2E79A-FA80-4B3F-A3B4-A0C24C0A3357}" dt="2026-07-17T02:57:01.113" v="37" actId="20577"/>
          <ac:spMkLst>
            <pc:docMk/>
            <pc:sldMk cId="1059978676" sldId="4663"/>
            <ac:spMk id="990210" creationId="{2F22CBD9-DF6D-961F-B710-EA1EE5294799}"/>
          </ac:spMkLst>
        </pc:spChg>
      </pc:sldChg>
      <pc:sldChg chg="modSp add mod replId">
        <pc:chgData name="贵申 王" userId="201fba2491c5f930" providerId="LiveId" clId="{DCE2E79A-FA80-4B3F-A3B4-A0C24C0A3357}" dt="2026-07-17T02:57:48.193" v="43" actId="255"/>
        <pc:sldMkLst>
          <pc:docMk/>
          <pc:sldMk cId="3343690033" sldId="4664"/>
        </pc:sldMkLst>
        <pc:spChg chg="mod">
          <ac:chgData name="贵申 王" userId="201fba2491c5f930" providerId="LiveId" clId="{DCE2E79A-FA80-4B3F-A3B4-A0C24C0A3357}" dt="2026-07-17T02:57:05.398" v="39" actId="20577"/>
          <ac:spMkLst>
            <pc:docMk/>
            <pc:sldMk cId="3343690033" sldId="4664"/>
            <ac:spMk id="990210" creationId="{25CFBC16-9787-4076-52FD-8E522DCCFCF4}"/>
          </ac:spMkLst>
        </pc:spChg>
        <pc:spChg chg="mod">
          <ac:chgData name="贵申 王" userId="201fba2491c5f930" providerId="LiveId" clId="{DCE2E79A-FA80-4B3F-A3B4-A0C24C0A3357}" dt="2026-07-17T02:57:48.193" v="43" actId="255"/>
          <ac:spMkLst>
            <pc:docMk/>
            <pc:sldMk cId="3343690033" sldId="4664"/>
            <ac:spMk id="990211" creationId="{E49C0D17-9E07-75BE-BADB-FFB71DC9F7B2}"/>
          </ac:spMkLst>
        </pc:spChg>
      </pc:sldChg>
      <pc:sldChg chg="modSp add del mod">
        <pc:chgData name="贵申 王" userId="201fba2491c5f930" providerId="LiveId" clId="{DCE2E79A-FA80-4B3F-A3B4-A0C24C0A3357}" dt="2026-07-20T04:55:47.526" v="45" actId="47"/>
        <pc:sldMkLst>
          <pc:docMk/>
          <pc:sldMk cId="396025567" sldId="4665"/>
        </pc:sldMkLst>
      </pc:sldChg>
      <pc:sldChg chg="modSp add mod ord">
        <pc:chgData name="贵申 王" userId="201fba2491c5f930" providerId="LiveId" clId="{DCE2E79A-FA80-4B3F-A3B4-A0C24C0A3357}" dt="2026-07-20T04:55:59.618" v="50" actId="20577"/>
        <pc:sldMkLst>
          <pc:docMk/>
          <pc:sldMk cId="974733288" sldId="4665"/>
        </pc:sldMkLst>
        <pc:spChg chg="mod">
          <ac:chgData name="贵申 王" userId="201fba2491c5f930" providerId="LiveId" clId="{DCE2E79A-FA80-4B3F-A3B4-A0C24C0A3357}" dt="2026-07-20T04:55:59.618" v="50" actId="20577"/>
          <ac:spMkLst>
            <pc:docMk/>
            <pc:sldMk cId="974733288" sldId="4665"/>
            <ac:spMk id="990210" creationId="{442B36E5-91FC-1651-E090-9B7527F7618D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909B92-5FDE-4FC8-BB4E-B41454619B4F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0DB480-2C12-48FB-B279-8B4FE9E097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5441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1234" name="Rectangle 7">
            <a:extLst>
              <a:ext uri="{FF2B5EF4-FFF2-40B4-BE49-F238E27FC236}">
                <a16:creationId xmlns:a16="http://schemas.microsoft.com/office/drawing/2014/main" id="{2972BED8-BD45-9A38-5599-8C8EC3856C3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0B12C0-A0CB-49CF-BA58-5FFBFA4C2C6D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SC FLi S5 TT" pitchFamily="49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SC FLi S5 TT" pitchFamily="49" charset="-128"/>
              <a:cs typeface="+mn-cs"/>
            </a:endParaRPr>
          </a:p>
        </p:txBody>
      </p:sp>
      <p:sp>
        <p:nvSpPr>
          <p:cNvPr id="991235" name="Rectangle 2">
            <a:extLst>
              <a:ext uri="{FF2B5EF4-FFF2-40B4-BE49-F238E27FC236}">
                <a16:creationId xmlns:a16="http://schemas.microsoft.com/office/drawing/2014/main" id="{F32173DE-D292-B8AE-D04F-6631D972E04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1236" name="Rectangle 3">
            <a:extLst>
              <a:ext uri="{FF2B5EF4-FFF2-40B4-BE49-F238E27FC236}">
                <a16:creationId xmlns:a16="http://schemas.microsoft.com/office/drawing/2014/main" id="{EA688279-0460-FB0E-F607-C531D3AC37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SC FLi S5 TT" pitchFamily="49" charset="-128"/>
              <a:ea typeface="TSC FLi S5 TT" pitchFamily="49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C10196-2607-1278-E347-6129998155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1234" name="Rectangle 7">
            <a:extLst>
              <a:ext uri="{FF2B5EF4-FFF2-40B4-BE49-F238E27FC236}">
                <a16:creationId xmlns:a16="http://schemas.microsoft.com/office/drawing/2014/main" id="{3367CD14-85A5-9215-39B2-ABED2740377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0B12C0-A0CB-49CF-BA58-5FFBFA4C2C6D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SC FLi S5 TT" pitchFamily="49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SC FLi S5 TT" pitchFamily="49" charset="-128"/>
              <a:cs typeface="+mn-cs"/>
            </a:endParaRPr>
          </a:p>
        </p:txBody>
      </p:sp>
      <p:sp>
        <p:nvSpPr>
          <p:cNvPr id="991235" name="Rectangle 2">
            <a:extLst>
              <a:ext uri="{FF2B5EF4-FFF2-40B4-BE49-F238E27FC236}">
                <a16:creationId xmlns:a16="http://schemas.microsoft.com/office/drawing/2014/main" id="{590A6ACB-D7D0-CCDD-004C-6A0181F32C1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1236" name="Rectangle 3">
            <a:extLst>
              <a:ext uri="{FF2B5EF4-FFF2-40B4-BE49-F238E27FC236}">
                <a16:creationId xmlns:a16="http://schemas.microsoft.com/office/drawing/2014/main" id="{394519C5-546E-088E-C141-51E31AA1239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SC FLi S5 TT" pitchFamily="49" charset="-128"/>
              <a:ea typeface="TSC FLi S5 TT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405559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5AAE41-ABE4-58D3-CEC8-4828DD503E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1234" name="Rectangle 7">
            <a:extLst>
              <a:ext uri="{FF2B5EF4-FFF2-40B4-BE49-F238E27FC236}">
                <a16:creationId xmlns:a16="http://schemas.microsoft.com/office/drawing/2014/main" id="{387368E3-7820-1B74-F85C-B52A377E5AE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0B12C0-A0CB-49CF-BA58-5FFBFA4C2C6D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SC FLi S5 TT" pitchFamily="49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SC FLi S5 TT" pitchFamily="49" charset="-128"/>
              <a:cs typeface="+mn-cs"/>
            </a:endParaRPr>
          </a:p>
        </p:txBody>
      </p:sp>
      <p:sp>
        <p:nvSpPr>
          <p:cNvPr id="991235" name="Rectangle 2">
            <a:extLst>
              <a:ext uri="{FF2B5EF4-FFF2-40B4-BE49-F238E27FC236}">
                <a16:creationId xmlns:a16="http://schemas.microsoft.com/office/drawing/2014/main" id="{334C6C53-2610-E4E3-F094-C42129E4965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1236" name="Rectangle 3">
            <a:extLst>
              <a:ext uri="{FF2B5EF4-FFF2-40B4-BE49-F238E27FC236}">
                <a16:creationId xmlns:a16="http://schemas.microsoft.com/office/drawing/2014/main" id="{B38E2F43-23A7-FFF7-746D-2D196846AE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SC FLi S5 TT" pitchFamily="49" charset="-128"/>
              <a:ea typeface="TSC FLi S5 TT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961364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A26426-741D-B57F-2881-D9A125DD27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1234" name="Rectangle 7">
            <a:extLst>
              <a:ext uri="{FF2B5EF4-FFF2-40B4-BE49-F238E27FC236}">
                <a16:creationId xmlns:a16="http://schemas.microsoft.com/office/drawing/2014/main" id="{119E5C6C-578E-C9E6-B3B9-803083BEC63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0B12C0-A0CB-49CF-BA58-5FFBFA4C2C6D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SC FLi S5 TT" pitchFamily="49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SC FLi S5 TT" pitchFamily="49" charset="-128"/>
              <a:cs typeface="+mn-cs"/>
            </a:endParaRPr>
          </a:p>
        </p:txBody>
      </p:sp>
      <p:sp>
        <p:nvSpPr>
          <p:cNvPr id="991235" name="Rectangle 2">
            <a:extLst>
              <a:ext uri="{FF2B5EF4-FFF2-40B4-BE49-F238E27FC236}">
                <a16:creationId xmlns:a16="http://schemas.microsoft.com/office/drawing/2014/main" id="{49764EB9-1074-6128-55CD-24BAC83B9D1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1236" name="Rectangle 3">
            <a:extLst>
              <a:ext uri="{FF2B5EF4-FFF2-40B4-BE49-F238E27FC236}">
                <a16:creationId xmlns:a16="http://schemas.microsoft.com/office/drawing/2014/main" id="{7159BCBD-7F22-8202-54DF-B2906AC737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SC FLi S5 TT" pitchFamily="49" charset="-128"/>
              <a:ea typeface="TSC FLi S5 TT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256982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B4180E-D8F3-F4E8-E60E-5415CC3155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1234" name="Rectangle 7">
            <a:extLst>
              <a:ext uri="{FF2B5EF4-FFF2-40B4-BE49-F238E27FC236}">
                <a16:creationId xmlns:a16="http://schemas.microsoft.com/office/drawing/2014/main" id="{29B77F0B-ABAA-20FD-4610-004F0C6D466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0B12C0-A0CB-49CF-BA58-5FFBFA4C2C6D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SC FLi S5 TT" pitchFamily="49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SC FLi S5 TT" pitchFamily="49" charset="-128"/>
              <a:cs typeface="+mn-cs"/>
            </a:endParaRPr>
          </a:p>
        </p:txBody>
      </p:sp>
      <p:sp>
        <p:nvSpPr>
          <p:cNvPr id="991235" name="Rectangle 2">
            <a:extLst>
              <a:ext uri="{FF2B5EF4-FFF2-40B4-BE49-F238E27FC236}">
                <a16:creationId xmlns:a16="http://schemas.microsoft.com/office/drawing/2014/main" id="{B394B066-7A23-C91C-2FE3-BA6A1E18AAA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1236" name="Rectangle 3">
            <a:extLst>
              <a:ext uri="{FF2B5EF4-FFF2-40B4-BE49-F238E27FC236}">
                <a16:creationId xmlns:a16="http://schemas.microsoft.com/office/drawing/2014/main" id="{6B2B3176-AC48-94F3-F913-B1C23A895D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SC FLi S5 TT" pitchFamily="49" charset="-128"/>
              <a:ea typeface="TSC FLi S5 TT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679302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7CF339-0089-7BC8-2FE8-3CBF8CB9FE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D36542-915E-1DE1-95A8-18C10750F2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22403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2">
            <a:extLst>
              <a:ext uri="{FF2B5EF4-FFF2-40B4-BE49-F238E27FC236}">
                <a16:creationId xmlns:a16="http://schemas.microsoft.com/office/drawing/2014/main" id="{11BF52CF-7F04-C630-93EA-AA10DCF4E6D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33">
            <a:extLst>
              <a:ext uri="{FF2B5EF4-FFF2-40B4-BE49-F238E27FC236}">
                <a16:creationId xmlns:a16="http://schemas.microsoft.com/office/drawing/2014/main" id="{00CE81FE-C0CE-1CE8-0546-A3B41BF76BC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34">
            <a:extLst>
              <a:ext uri="{FF2B5EF4-FFF2-40B4-BE49-F238E27FC236}">
                <a16:creationId xmlns:a16="http://schemas.microsoft.com/office/drawing/2014/main" id="{6F1C9710-DFB6-5363-97C5-5981AEE2FC8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5A6A0D-1954-4BC6-980C-D8C8D9EF7F1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10150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2">
            <a:extLst>
              <a:ext uri="{FF2B5EF4-FFF2-40B4-BE49-F238E27FC236}">
                <a16:creationId xmlns:a16="http://schemas.microsoft.com/office/drawing/2014/main" id="{679DC943-9069-4801-1E8A-1218F9D5503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33">
            <a:extLst>
              <a:ext uri="{FF2B5EF4-FFF2-40B4-BE49-F238E27FC236}">
                <a16:creationId xmlns:a16="http://schemas.microsoft.com/office/drawing/2014/main" id="{5742F2F9-229F-59E4-AFA9-BB648568596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34">
            <a:extLst>
              <a:ext uri="{FF2B5EF4-FFF2-40B4-BE49-F238E27FC236}">
                <a16:creationId xmlns:a16="http://schemas.microsoft.com/office/drawing/2014/main" id="{AD519F7E-29D3-4033-A5AC-4C6A6B1EAF1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C8F00B-0776-4361-9167-F8448BBCE3B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640373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2">
            <a:extLst>
              <a:ext uri="{FF2B5EF4-FFF2-40B4-BE49-F238E27FC236}">
                <a16:creationId xmlns:a16="http://schemas.microsoft.com/office/drawing/2014/main" id="{A61CDDFD-F25E-A314-B985-3D6C176C666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33">
            <a:extLst>
              <a:ext uri="{FF2B5EF4-FFF2-40B4-BE49-F238E27FC236}">
                <a16:creationId xmlns:a16="http://schemas.microsoft.com/office/drawing/2014/main" id="{305C453C-610D-4041-669C-9006285A04C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34">
            <a:extLst>
              <a:ext uri="{FF2B5EF4-FFF2-40B4-BE49-F238E27FC236}">
                <a16:creationId xmlns:a16="http://schemas.microsoft.com/office/drawing/2014/main" id="{320948C2-E62F-ED8B-DE52-52678F264E9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9CA1C6-509A-4EF7-9318-2CB4F224D3B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67653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1845245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800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210" name="Rectangle 2">
            <a:extLst>
              <a:ext uri="{FF2B5EF4-FFF2-40B4-BE49-F238E27FC236}">
                <a16:creationId xmlns:a16="http://schemas.microsoft.com/office/drawing/2014/main" id="{812FA253-7687-642A-8BF4-488B17E4A6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4063" y="351587"/>
            <a:ext cx="8103872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TSC FLi S5 TT" pitchFamily="49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TSC FLi S5 TT" pitchFamily="49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TSC FLi S5 TT" pitchFamily="49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祢的話</a:t>
            </a:r>
            <a:r>
              <a:rPr lang="en-US" altLang="zh-CN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Your Word </a:t>
            </a:r>
            <a:r>
              <a:rPr lang="en-US" altLang="zh-CN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1/5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990211" name="Rectangle 3">
            <a:extLst>
              <a:ext uri="{FF2B5EF4-FFF2-40B4-BE49-F238E27FC236}">
                <a16:creationId xmlns:a16="http://schemas.microsoft.com/office/drawing/2014/main" id="{5BC1AE21-F2E6-44CB-2168-21E1C3C1E1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797" y="1657126"/>
            <a:ext cx="10768405" cy="452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TSC FLi S5 TT" pitchFamily="49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TSC FLi S5 TT" pitchFamily="49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TSC FLi S5 TT" pitchFamily="49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85000"/>
              <a:buFontTx/>
              <a:buNone/>
              <a:tabLst/>
              <a:defRPr/>
            </a:pPr>
            <a:r>
              <a:rPr kumimoji="0" lang="zh-TW" altLang="en-US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</a:rPr>
              <a:t>我將祢的話語深藏在我心</a:t>
            </a:r>
            <a:r>
              <a:rPr lang="zh-CN" altLang="en-US" dirty="0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，</a:t>
            </a:r>
            <a:endParaRPr lang="en-US" altLang="zh-CN" dirty="0">
              <a:solidFill>
                <a:prstClr val="black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85000"/>
              <a:buFontTx/>
              <a:buNone/>
              <a:tabLst/>
              <a:defRPr/>
            </a:pPr>
            <a:r>
              <a:rPr kumimoji="0" lang="zh-TW" altLang="en-US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</a:rPr>
              <a:t>免得我得罪祢，免得我遠離。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85000"/>
              <a:buFontTx/>
              <a:buNone/>
              <a:tabLst/>
              <a:defRPr/>
            </a:pPr>
            <a:r>
              <a:rPr kumimoji="0" lang="zh-TW" altLang="en-US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</a:rPr>
              <a:t>哦</a:t>
            </a:r>
            <a:r>
              <a:rPr kumimoji="0" lang="zh-CN" altLang="en-US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</a:rPr>
              <a:t>，</a:t>
            </a:r>
            <a:r>
              <a:rPr kumimoji="0" lang="zh-TW" altLang="en-US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</a:rPr>
              <a:t>主啊！與我親近，我愛祢聲音，</a:t>
            </a:r>
            <a:endParaRPr kumimoji="0" lang="en-US" altLang="zh-TW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85000"/>
              <a:buFontTx/>
              <a:buNone/>
              <a:tabLst/>
              <a:defRPr/>
            </a:pPr>
            <a:r>
              <a:rPr kumimoji="0" lang="zh-TW" altLang="en-US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</a:rPr>
              <a:t>作我腳前的燈，作我路上的光。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85000"/>
              <a:buFontTx/>
              <a:buNone/>
              <a:tabLst/>
              <a:defRPr/>
            </a:pPr>
            <a:endParaRPr kumimoji="0" lang="en-US" altLang="en-US" sz="2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5000"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I hid</a:t>
            </a:r>
            <a:r>
              <a:rPr kumimoji="0" lang="en-US" altLang="zh-CN" sz="2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Your Word deep in my heart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5000"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that I might not sin or stray from You.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5000"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Oh Lord! Come close to me, I love your voice,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5000"/>
              <a:buFontTx/>
              <a:buNone/>
              <a:tabLst/>
              <a:defRPr/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e a lamp for my feet, a light on my path.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3D38DE-8AC5-77B8-E57D-34D9BF0752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210" name="Rectangle 2">
            <a:extLst>
              <a:ext uri="{FF2B5EF4-FFF2-40B4-BE49-F238E27FC236}">
                <a16:creationId xmlns:a16="http://schemas.microsoft.com/office/drawing/2014/main" id="{71E3DEA5-D917-E387-D5A8-68CA185A40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4063" y="351587"/>
            <a:ext cx="8103872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TSC FLi S5 TT" pitchFamily="49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TSC FLi S5 TT" pitchFamily="49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TSC FLi S5 TT" pitchFamily="49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祢的話</a:t>
            </a:r>
            <a:r>
              <a:rPr lang="en-US" altLang="zh-CN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Your Word </a:t>
            </a:r>
            <a:r>
              <a:rPr lang="en-US" altLang="zh-CN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2/5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990211" name="Rectangle 3">
            <a:extLst>
              <a:ext uri="{FF2B5EF4-FFF2-40B4-BE49-F238E27FC236}">
                <a16:creationId xmlns:a16="http://schemas.microsoft.com/office/drawing/2014/main" id="{48120831-7866-619B-5409-785013B11A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797" y="1657126"/>
            <a:ext cx="10768405" cy="452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TSC FLi S5 TT" pitchFamily="49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TSC FLi S5 TT" pitchFamily="49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TSC FLi S5 TT" pitchFamily="49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85000"/>
              <a:buFontTx/>
              <a:buNone/>
              <a:tabLst/>
              <a:defRPr/>
            </a:pPr>
            <a:r>
              <a:rPr kumimoji="0" lang="zh-TW" altLang="en-US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</a:rPr>
              <a:t>天地將要過去，</a:t>
            </a:r>
            <a:endParaRPr kumimoji="0" lang="en-US" altLang="zh-TW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85000"/>
              <a:buFontTx/>
              <a:buNone/>
              <a:tabLst/>
              <a:defRPr/>
            </a:pPr>
            <a:r>
              <a:rPr kumimoji="0" lang="zh-TW" altLang="en-US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</a:rPr>
              <a:t>祢的話卻長存</a:t>
            </a:r>
            <a:r>
              <a:rPr kumimoji="0" lang="zh-CN" altLang="en-US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</a:rPr>
              <a:t>；</a:t>
            </a:r>
            <a:endParaRPr kumimoji="0" lang="zh-TW" altLang="en-US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85000"/>
              <a:buFontTx/>
              <a:buNone/>
              <a:tabLst/>
              <a:defRPr/>
            </a:pPr>
            <a:r>
              <a:rPr kumimoji="0" lang="zh-TW" altLang="en-US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</a:rPr>
              <a:t>天地將毀壞，</a:t>
            </a:r>
            <a:endParaRPr kumimoji="0" lang="en-US" altLang="zh-TW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85000"/>
              <a:buFontTx/>
              <a:buNone/>
              <a:tabLst/>
              <a:defRPr/>
            </a:pPr>
            <a:r>
              <a:rPr kumimoji="0" lang="zh-TW" altLang="en-US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</a:rPr>
              <a:t>祢的話卻長新。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85000"/>
              <a:buFontTx/>
              <a:buNone/>
              <a:tabLst/>
              <a:defRPr/>
            </a:pPr>
            <a:endParaRPr kumimoji="0" lang="en-US" altLang="en-US" sz="2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5000"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Heaven and earth will pass away,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5000"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but Your Word will remain forever</a:t>
            </a:r>
            <a:r>
              <a:rPr kumimoji="0" lang="zh-CN" alt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；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5000"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Heaven and earth will perish,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5000"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but Your Word will be like new.</a:t>
            </a:r>
          </a:p>
        </p:txBody>
      </p:sp>
    </p:spTree>
    <p:extLst>
      <p:ext uri="{BB962C8B-B14F-4D97-AF65-F5344CB8AC3E}">
        <p14:creationId xmlns:p14="http://schemas.microsoft.com/office/powerpoint/2010/main" val="11325873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DECC92-CD9A-126B-F3C4-BE32C47A66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210" name="Rectangle 2">
            <a:extLst>
              <a:ext uri="{FF2B5EF4-FFF2-40B4-BE49-F238E27FC236}">
                <a16:creationId xmlns:a16="http://schemas.microsoft.com/office/drawing/2014/main" id="{2F22CBD9-DF6D-961F-B710-EA1EE52947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4063" y="351587"/>
            <a:ext cx="8103872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TSC FLi S5 TT" pitchFamily="49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TSC FLi S5 TT" pitchFamily="49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TSC FLi S5 TT" pitchFamily="49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祢的話</a:t>
            </a:r>
            <a:r>
              <a:rPr lang="en-US" altLang="zh-CN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Your Word 3</a:t>
            </a:r>
            <a:r>
              <a:rPr lang="en-US" altLang="zh-CN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/5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990211" name="Rectangle 3">
            <a:extLst>
              <a:ext uri="{FF2B5EF4-FFF2-40B4-BE49-F238E27FC236}">
                <a16:creationId xmlns:a16="http://schemas.microsoft.com/office/drawing/2014/main" id="{3522C0F9-542E-E258-BDAE-AF98069E52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797" y="1657126"/>
            <a:ext cx="10768405" cy="452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TSC FLi S5 TT" pitchFamily="49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TSC FLi S5 TT" pitchFamily="49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TSC FLi S5 TT" pitchFamily="49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85000"/>
              <a:buFontTx/>
              <a:buNone/>
              <a:tabLst/>
              <a:defRPr/>
            </a:pPr>
            <a:r>
              <a:rPr kumimoji="0" lang="zh-TW" altLang="en-US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</a:rPr>
              <a:t>我將祢的話語深藏在我心</a:t>
            </a:r>
            <a:r>
              <a:rPr lang="zh-CN" altLang="en-US" dirty="0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，</a:t>
            </a:r>
            <a:endParaRPr lang="en-US" altLang="zh-CN" dirty="0">
              <a:solidFill>
                <a:prstClr val="black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85000"/>
              <a:buFontTx/>
              <a:buNone/>
              <a:tabLst/>
              <a:defRPr/>
            </a:pPr>
            <a:r>
              <a:rPr kumimoji="0" lang="zh-TW" altLang="en-US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</a:rPr>
              <a:t>免得我得罪祢，免得我遠離。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85000"/>
              <a:buFontTx/>
              <a:buNone/>
              <a:tabLst/>
              <a:defRPr/>
            </a:pPr>
            <a:r>
              <a:rPr kumimoji="0" lang="zh-TW" altLang="en-US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</a:rPr>
              <a:t>哦</a:t>
            </a:r>
            <a:r>
              <a:rPr kumimoji="0" lang="zh-CN" altLang="en-US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</a:rPr>
              <a:t>，</a:t>
            </a:r>
            <a:r>
              <a:rPr kumimoji="0" lang="zh-TW" altLang="en-US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</a:rPr>
              <a:t>主啊！與我親近，我愛祢聲音，</a:t>
            </a:r>
            <a:endParaRPr kumimoji="0" lang="en-US" altLang="zh-TW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85000"/>
              <a:buFontTx/>
              <a:buNone/>
              <a:tabLst/>
              <a:defRPr/>
            </a:pPr>
            <a:r>
              <a:rPr kumimoji="0" lang="zh-TW" altLang="en-US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</a:rPr>
              <a:t>作我腳前的燈，作我路上的光。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85000"/>
              <a:buFontTx/>
              <a:buNone/>
              <a:tabLst/>
              <a:defRPr/>
            </a:pPr>
            <a:endParaRPr kumimoji="0" lang="en-US" altLang="en-US" sz="2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5000"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I hid</a:t>
            </a:r>
            <a:r>
              <a:rPr kumimoji="0" lang="en-US" altLang="zh-CN" sz="2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Your Word deep in my heart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5000"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that I might not sin or stray from You.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5000"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Oh Lord! Come close to me, I love your voice,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5000"/>
              <a:buFontTx/>
              <a:buNone/>
              <a:tabLst/>
              <a:defRPr/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e a lamp for my feet, a light on my path.</a:t>
            </a:r>
          </a:p>
        </p:txBody>
      </p:sp>
    </p:spTree>
    <p:extLst>
      <p:ext uri="{BB962C8B-B14F-4D97-AF65-F5344CB8AC3E}">
        <p14:creationId xmlns:p14="http://schemas.microsoft.com/office/powerpoint/2010/main" val="10599786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75C5B5-3848-6D7E-D045-5840A56337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210" name="Rectangle 2">
            <a:extLst>
              <a:ext uri="{FF2B5EF4-FFF2-40B4-BE49-F238E27FC236}">
                <a16:creationId xmlns:a16="http://schemas.microsoft.com/office/drawing/2014/main" id="{25CFBC16-9787-4076-52FD-8E522DCCFC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4063" y="351587"/>
            <a:ext cx="8103872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TSC FLi S5 TT" pitchFamily="49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TSC FLi S5 TT" pitchFamily="49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TSC FLi S5 TT" pitchFamily="49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祢的話</a:t>
            </a:r>
            <a:r>
              <a:rPr lang="en-US" altLang="zh-CN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Your Word 4</a:t>
            </a:r>
            <a:r>
              <a:rPr lang="en-US" altLang="zh-CN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/5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990211" name="Rectangle 3">
            <a:extLst>
              <a:ext uri="{FF2B5EF4-FFF2-40B4-BE49-F238E27FC236}">
                <a16:creationId xmlns:a16="http://schemas.microsoft.com/office/drawing/2014/main" id="{E49C0D17-9E07-75BE-BADB-FFB71DC9F7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797" y="1657126"/>
            <a:ext cx="10768405" cy="452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TSC FLi S5 TT" pitchFamily="49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TSC FLi S5 TT" pitchFamily="49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TSC FLi S5 TT" pitchFamily="49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85000"/>
              <a:buFontTx/>
              <a:buNone/>
              <a:tabLst/>
              <a:defRPr/>
            </a:pPr>
            <a:r>
              <a:rPr kumimoji="0" lang="zh-TW" altLang="en-US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</a:rPr>
              <a:t>天地將要過去，</a:t>
            </a:r>
            <a:endParaRPr kumimoji="0" lang="en-US" altLang="zh-TW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85000"/>
              <a:buFontTx/>
              <a:buNone/>
              <a:tabLst/>
              <a:defRPr/>
            </a:pPr>
            <a:r>
              <a:rPr kumimoji="0" lang="zh-TW" altLang="en-US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</a:rPr>
              <a:t>祢的話卻長存</a:t>
            </a:r>
            <a:r>
              <a:rPr kumimoji="0" lang="zh-CN" altLang="en-US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</a:rPr>
              <a:t>；</a:t>
            </a:r>
            <a:endParaRPr kumimoji="0" lang="zh-TW" altLang="en-US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85000"/>
              <a:buFontTx/>
              <a:buNone/>
              <a:tabLst/>
              <a:defRPr/>
            </a:pPr>
            <a:r>
              <a:rPr kumimoji="0" lang="zh-TW" altLang="en-US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</a:rPr>
              <a:t>天地將毀壞，</a:t>
            </a:r>
            <a:endParaRPr kumimoji="0" lang="en-US" altLang="zh-TW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85000"/>
              <a:buFontTx/>
              <a:buNone/>
              <a:tabLst/>
              <a:defRPr/>
            </a:pPr>
            <a:r>
              <a:rPr kumimoji="0" lang="zh-TW" altLang="en-US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</a:rPr>
              <a:t>祢的話卻長新。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85000"/>
              <a:buFontTx/>
              <a:buNone/>
              <a:tabLst/>
              <a:defRPr/>
            </a:pPr>
            <a:endParaRPr kumimoji="0" lang="en-US" altLang="en-US" sz="2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5000"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Heaven and earth will pass away,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5000"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but Your Word will remain forever</a:t>
            </a:r>
            <a:r>
              <a:rPr kumimoji="0" lang="zh-CN" alt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；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5000"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Heaven and earth will perish,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5000"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but Your Word will be like new.</a:t>
            </a:r>
          </a:p>
        </p:txBody>
      </p:sp>
    </p:spTree>
    <p:extLst>
      <p:ext uri="{BB962C8B-B14F-4D97-AF65-F5344CB8AC3E}">
        <p14:creationId xmlns:p14="http://schemas.microsoft.com/office/powerpoint/2010/main" val="33436900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61BAEE-1228-DE3B-C36B-8211A1F032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210" name="Rectangle 2">
            <a:extLst>
              <a:ext uri="{FF2B5EF4-FFF2-40B4-BE49-F238E27FC236}">
                <a16:creationId xmlns:a16="http://schemas.microsoft.com/office/drawing/2014/main" id="{442B36E5-91FC-1651-E090-9B7527F761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4063" y="351587"/>
            <a:ext cx="8103872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TSC FLi S5 TT" pitchFamily="49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TSC FLi S5 TT" pitchFamily="49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TSC FLi S5 TT" pitchFamily="49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祢的話</a:t>
            </a:r>
            <a:r>
              <a:rPr lang="en-US" altLang="zh-CN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Your 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Word 5</a:t>
            </a:r>
            <a:r>
              <a:rPr lang="en-US" altLang="zh-CN" b="1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/5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990211" name="Rectangle 3">
            <a:extLst>
              <a:ext uri="{FF2B5EF4-FFF2-40B4-BE49-F238E27FC236}">
                <a16:creationId xmlns:a16="http://schemas.microsoft.com/office/drawing/2014/main" id="{F4A42509-3BCD-5771-BF03-F31ED47FC5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797" y="1657126"/>
            <a:ext cx="10768405" cy="452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TSC FLi S5 TT" pitchFamily="49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TSC FLi S5 TT" pitchFamily="49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TSC FLi S5 TT" pitchFamily="49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85000"/>
              <a:buFontTx/>
              <a:buNone/>
              <a:tabLst/>
              <a:defRPr/>
            </a:pPr>
            <a:r>
              <a:rPr kumimoji="0" lang="zh-TW" altLang="en-US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</a:rPr>
              <a:t>我將祢的話語深藏在我心</a:t>
            </a:r>
            <a:r>
              <a:rPr lang="zh-CN" altLang="en-US" dirty="0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，</a:t>
            </a:r>
            <a:endParaRPr lang="en-US" altLang="zh-CN" dirty="0">
              <a:solidFill>
                <a:prstClr val="black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85000"/>
              <a:buFontTx/>
              <a:buNone/>
              <a:tabLst/>
              <a:defRPr/>
            </a:pPr>
            <a:r>
              <a:rPr kumimoji="0" lang="zh-TW" altLang="en-US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</a:rPr>
              <a:t>免得我得罪祢，免得我遠離。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85000"/>
              <a:buFontTx/>
              <a:buNone/>
              <a:tabLst/>
              <a:defRPr/>
            </a:pPr>
            <a:r>
              <a:rPr kumimoji="0" lang="zh-TW" altLang="en-US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</a:rPr>
              <a:t>哦</a:t>
            </a:r>
            <a:r>
              <a:rPr kumimoji="0" lang="zh-CN" altLang="en-US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</a:rPr>
              <a:t>，</a:t>
            </a:r>
            <a:r>
              <a:rPr kumimoji="0" lang="zh-TW" altLang="en-US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</a:rPr>
              <a:t>主啊！與我親近，我愛祢聲音，</a:t>
            </a:r>
            <a:endParaRPr kumimoji="0" lang="en-US" altLang="zh-TW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85000"/>
              <a:buFontTx/>
              <a:buNone/>
              <a:tabLst/>
              <a:defRPr/>
            </a:pPr>
            <a:r>
              <a:rPr kumimoji="0" lang="zh-TW" altLang="en-US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</a:rPr>
              <a:t>作我腳前的燈，作我路上的光。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85000"/>
              <a:buFontTx/>
              <a:buNone/>
              <a:tabLst/>
              <a:defRPr/>
            </a:pPr>
            <a:endParaRPr kumimoji="0" lang="en-US" altLang="en-US" sz="2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5000"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I hid</a:t>
            </a:r>
            <a:r>
              <a:rPr kumimoji="0" lang="en-US" altLang="zh-CN" sz="2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Your Word deep in my heart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5000"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that I might not sin or stray from You.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5000"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Oh Lord! Come close to me, I love your voice,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5000"/>
              <a:buFontTx/>
              <a:buNone/>
              <a:tabLst/>
              <a:defRPr/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e a lamp for my feet, a light on my path.</a:t>
            </a:r>
          </a:p>
        </p:txBody>
      </p:sp>
    </p:spTree>
    <p:extLst>
      <p:ext uri="{BB962C8B-B14F-4D97-AF65-F5344CB8AC3E}">
        <p14:creationId xmlns:p14="http://schemas.microsoft.com/office/powerpoint/2010/main" val="9747332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442</Words>
  <Application>Microsoft Office PowerPoint</Application>
  <PresentationFormat>Widescreen</PresentationFormat>
  <Paragraphs>60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Microsoft YaHei</vt:lpstr>
      <vt:lpstr>TSC FLi S5 TT</vt:lpstr>
      <vt:lpstr>Arial</vt:lpstr>
      <vt:lpstr>Calibri</vt:lpstr>
      <vt:lpstr>Times New Roman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贵申</dc:creator>
  <cp:lastModifiedBy>贵申 王</cp:lastModifiedBy>
  <cp:revision>2</cp:revision>
  <dcterms:created xsi:type="dcterms:W3CDTF">2023-07-27T17:47:05Z</dcterms:created>
  <dcterms:modified xsi:type="dcterms:W3CDTF">2026-07-20T04:56:03Z</dcterms:modified>
</cp:coreProperties>
</file>